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8758D-E8CB-4F03-8D30-3FD865C536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EEC34-2DA7-4E97-8A09-C96870E279C5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封面"/>
          <p:cNvPicPr>
            <a:picLocks noGrp="1" noChangeAspect="1"/>
          </p:cNvPicPr>
          <p:nvPr isPhoto="1"/>
        </p:nvPicPr>
        <p:blipFill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小程序首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540"/>
            <a:ext cx="12211050" cy="68675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" y="0"/>
            <a:ext cx="12190902" cy="6856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艺淼</dc:creator>
  <cp:lastModifiedBy>selfie</cp:lastModifiedBy>
  <cp:revision>3</cp:revision>
  <dcterms:created xsi:type="dcterms:W3CDTF">2020-09-18T04:21:00Z</dcterms:created>
  <dcterms:modified xsi:type="dcterms:W3CDTF">2020-09-18T04:35:27Z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